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2022.01.08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2022.01.08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2022.01.08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2022.01.08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2022.01.08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2022.01.08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2022.01.08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79505A-75F4-4877-909E-CE4D5FE54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8912022-6A5B-409A-91C9-341D6A76A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906B1B6F-F3B7-42DF-A38E-328E8E0E6EC4}"/>
              </a:ext>
            </a:extLst>
          </p:cNvPr>
          <p:cNvSpPr txBox="1"/>
          <p:nvPr/>
        </p:nvSpPr>
        <p:spPr>
          <a:xfrm>
            <a:off x="1353962" y="2673735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400" b="1" dirty="0"/>
              <a:t>不要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41BA647-0BB3-47C0-BC7E-4CA3FDDC4DAC}"/>
              </a:ext>
            </a:extLst>
          </p:cNvPr>
          <p:cNvSpPr txBox="1"/>
          <p:nvPr/>
        </p:nvSpPr>
        <p:spPr>
          <a:xfrm>
            <a:off x="859178" y="6424688"/>
            <a:ext cx="5477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Karen Vermeulen | </a:t>
            </a:r>
            <a:r>
              <a:rPr lang="en-US" altLang="zh-CN" sz="2000" dirty="0" err="1"/>
              <a:t>Liora</a:t>
            </a:r>
            <a:r>
              <a:rPr lang="en-US" altLang="zh-CN" sz="2000" dirty="0"/>
              <a:t> Friedland | Melissa Visser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5AA26C-EB1E-4BE7-BE05-33F3DD339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6E4871A-4322-45CD-B617-BDDE61BD2C0A}"/>
              </a:ext>
            </a:extLst>
          </p:cNvPr>
          <p:cNvSpPr txBox="1"/>
          <p:nvPr/>
        </p:nvSpPr>
        <p:spPr>
          <a:xfrm>
            <a:off x="10787743" y="3600450"/>
            <a:ext cx="2646878" cy="141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400" dirty="0"/>
              <a:t>不要！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F29EE6-14CD-4A6E-A03A-C86C389FEA11}"/>
              </a:ext>
            </a:extLst>
          </p:cNvPr>
          <p:cNvSpPr txBox="1"/>
          <p:nvPr/>
        </p:nvSpPr>
        <p:spPr>
          <a:xfrm>
            <a:off x="6455229" y="3306780"/>
            <a:ext cx="2646878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来给摇摇喂吃的。</a:t>
            </a:r>
          </a:p>
        </p:txBody>
      </p:sp>
    </p:spTree>
    <p:extLst>
      <p:ext uri="{BB962C8B-B14F-4D97-AF65-F5344CB8AC3E}">
        <p14:creationId xmlns:p14="http://schemas.microsoft.com/office/powerpoint/2010/main" val="843689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5E8B27-01E9-47B7-BA4B-4DE7774A4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23CFF0-CFD2-48D5-8D53-D67798BD2BDB}"/>
              </a:ext>
            </a:extLst>
          </p:cNvPr>
          <p:cNvSpPr txBox="1"/>
          <p:nvPr/>
        </p:nvSpPr>
        <p:spPr>
          <a:xfrm>
            <a:off x="9764487" y="3600450"/>
            <a:ext cx="2646878" cy="141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400" dirty="0"/>
              <a:t>不要！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39261B-0C44-449F-9E95-E36EACEE94F8}"/>
              </a:ext>
            </a:extLst>
          </p:cNvPr>
          <p:cNvSpPr txBox="1"/>
          <p:nvPr/>
        </p:nvSpPr>
        <p:spPr>
          <a:xfrm>
            <a:off x="9133114" y="1491343"/>
            <a:ext cx="3073277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诺西西，该洗澡了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2418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59564E-9DD7-47AF-8FA7-E824CD3D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726F808-4761-4F58-9E4E-B1B2CFB8789B}"/>
              </a:ext>
            </a:extLst>
          </p:cNvPr>
          <p:cNvSpPr txBox="1"/>
          <p:nvPr/>
        </p:nvSpPr>
        <p:spPr>
          <a:xfrm>
            <a:off x="7347859" y="3676650"/>
            <a:ext cx="2646878" cy="141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400" dirty="0"/>
              <a:t>不要！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095FEA-07F5-4290-BBF4-1F82DC5B66CF}"/>
              </a:ext>
            </a:extLst>
          </p:cNvPr>
          <p:cNvSpPr txBox="1"/>
          <p:nvPr/>
        </p:nvSpPr>
        <p:spPr>
          <a:xfrm>
            <a:off x="653144" y="783819"/>
            <a:ext cx="80021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不要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58578C-12E4-44D1-BB88-047FE9B68AE3}"/>
              </a:ext>
            </a:extLst>
          </p:cNvPr>
          <p:cNvSpPr txBox="1"/>
          <p:nvPr/>
        </p:nvSpPr>
        <p:spPr>
          <a:xfrm>
            <a:off x="4310744" y="1872391"/>
            <a:ext cx="80021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不要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2DF0EC-2054-4EC7-A0F2-C76907F98AD3}"/>
              </a:ext>
            </a:extLst>
          </p:cNvPr>
          <p:cNvSpPr txBox="1"/>
          <p:nvPr/>
        </p:nvSpPr>
        <p:spPr>
          <a:xfrm>
            <a:off x="1453363" y="5192533"/>
            <a:ext cx="80021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不要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50F489-ED0B-44F2-9AAD-4D8E4F823CCC}"/>
              </a:ext>
            </a:extLst>
          </p:cNvPr>
          <p:cNvSpPr txBox="1"/>
          <p:nvPr/>
        </p:nvSpPr>
        <p:spPr>
          <a:xfrm>
            <a:off x="7347859" y="5486203"/>
            <a:ext cx="2457724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不要不要不要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3220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51F661-00A9-49A6-ABF6-00D9FF113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E64A8F2-BA55-443A-B81E-EC9EB3EF25A8}"/>
              </a:ext>
            </a:extLst>
          </p:cNvPr>
          <p:cNvSpPr txBox="1"/>
          <p:nvPr/>
        </p:nvSpPr>
        <p:spPr>
          <a:xfrm>
            <a:off x="9818916" y="3600450"/>
            <a:ext cx="2646878" cy="141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400" dirty="0"/>
              <a:t>不要！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E3B845-23A2-4957-82B7-E8234AA2328B}"/>
              </a:ext>
            </a:extLst>
          </p:cNvPr>
          <p:cNvSpPr txBox="1"/>
          <p:nvPr/>
        </p:nvSpPr>
        <p:spPr>
          <a:xfrm>
            <a:off x="10101943" y="827415"/>
            <a:ext cx="1731564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冰淇淋呢？</a:t>
            </a:r>
          </a:p>
        </p:txBody>
      </p:sp>
    </p:spTree>
    <p:extLst>
      <p:ext uri="{BB962C8B-B14F-4D97-AF65-F5344CB8AC3E}">
        <p14:creationId xmlns:p14="http://schemas.microsoft.com/office/powerpoint/2010/main" val="1355122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A4CEFF-BEF4-4F79-A441-5FFDC0518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A212820-F3A7-4C2C-841C-80FDEB8E1636}"/>
              </a:ext>
            </a:extLst>
          </p:cNvPr>
          <p:cNvSpPr txBox="1"/>
          <p:nvPr/>
        </p:nvSpPr>
        <p:spPr>
          <a:xfrm>
            <a:off x="2754086" y="3306780"/>
            <a:ext cx="1842171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噢，好吧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5922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EF0632-20D4-4BF1-B7C8-5EECEC6C8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AFA9D8E-ACE3-460C-9A53-5830009E092C}"/>
              </a:ext>
            </a:extLst>
          </p:cNvPr>
          <p:cNvSpPr txBox="1"/>
          <p:nvPr/>
        </p:nvSpPr>
        <p:spPr>
          <a:xfrm>
            <a:off x="2373086" y="2481943"/>
            <a:ext cx="2646878" cy="141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400" dirty="0"/>
              <a:t>我要！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8920F-7DC3-475B-B04E-0529705D2A03}"/>
              </a:ext>
            </a:extLst>
          </p:cNvPr>
          <p:cNvSpPr txBox="1"/>
          <p:nvPr/>
        </p:nvSpPr>
        <p:spPr>
          <a:xfrm>
            <a:off x="2373086" y="4343400"/>
            <a:ext cx="2268570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唔嘛</a:t>
            </a:r>
            <a:r>
              <a:rPr lang="en-US" altLang="zh-CN" sz="2400" dirty="0"/>
              <a:t>……</a:t>
            </a:r>
            <a:r>
              <a:rPr lang="zh-CN" altLang="en-US" sz="2400" dirty="0"/>
              <a:t>唔嘛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42CAD2-429F-4AAD-AF68-783DC3848D17}"/>
              </a:ext>
            </a:extLst>
          </p:cNvPr>
          <p:cNvSpPr txBox="1"/>
          <p:nvPr/>
        </p:nvSpPr>
        <p:spPr>
          <a:xfrm>
            <a:off x="12246429" y="948492"/>
            <a:ext cx="1107996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好耶！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F97A64-0167-445D-BD58-E3001D8BA725}"/>
              </a:ext>
            </a:extLst>
          </p:cNvPr>
          <p:cNvSpPr txBox="1"/>
          <p:nvPr/>
        </p:nvSpPr>
        <p:spPr>
          <a:xfrm>
            <a:off x="12800427" y="5161264"/>
            <a:ext cx="1107996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好耶！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876DB4-2E7B-431C-B6DF-ED45DCDBC2B8}"/>
              </a:ext>
            </a:extLst>
          </p:cNvPr>
          <p:cNvSpPr txBox="1"/>
          <p:nvPr/>
        </p:nvSpPr>
        <p:spPr>
          <a:xfrm>
            <a:off x="7772401" y="4736721"/>
            <a:ext cx="1107996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好耶！</a:t>
            </a:r>
          </a:p>
        </p:txBody>
      </p:sp>
    </p:spTree>
    <p:extLst>
      <p:ext uri="{BB962C8B-B14F-4D97-AF65-F5344CB8AC3E}">
        <p14:creationId xmlns:p14="http://schemas.microsoft.com/office/powerpoint/2010/main" val="2078280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1226E6-9CBD-473E-A5D2-FC67FA924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A67549-D5AB-4FA7-B3B3-85F614588D1B}"/>
              </a:ext>
            </a:extLst>
          </p:cNvPr>
          <p:cNvSpPr txBox="1"/>
          <p:nvPr/>
        </p:nvSpPr>
        <p:spPr>
          <a:xfrm>
            <a:off x="1273628" y="3306780"/>
            <a:ext cx="4801314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诺西西，你愿意收拾你的房间吗？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AFEB60-B5D5-4288-A8F2-529BEBADE7AE}"/>
              </a:ext>
            </a:extLst>
          </p:cNvPr>
          <p:cNvSpPr txBox="1"/>
          <p:nvPr/>
        </p:nvSpPr>
        <p:spPr>
          <a:xfrm>
            <a:off x="9590315" y="1219200"/>
            <a:ext cx="3073277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唔，我想想</a:t>
            </a:r>
            <a:r>
              <a:rPr lang="en-US" altLang="zh-CN" sz="2400" dirty="0"/>
              <a:t>……</a:t>
            </a:r>
            <a:r>
              <a:rPr lang="zh-CN" altLang="en-US" sz="2400" dirty="0"/>
              <a:t>好吧。</a:t>
            </a:r>
          </a:p>
        </p:txBody>
      </p:sp>
    </p:spTree>
    <p:extLst>
      <p:ext uri="{BB962C8B-B14F-4D97-AF65-F5344CB8AC3E}">
        <p14:creationId xmlns:p14="http://schemas.microsoft.com/office/powerpoint/2010/main" val="1268213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8EE131-E70A-4DFF-870F-5B1D2217C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9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88F82D-3465-49BC-851C-95FB652D2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2574D4D-57B6-46C2-88E0-D3F605BE1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75DCF78-8073-4C4B-A65E-398144AFBF6F}"/>
              </a:ext>
            </a:extLst>
          </p:cNvPr>
          <p:cNvSpPr txBox="1"/>
          <p:nvPr/>
        </p:nvSpPr>
        <p:spPr>
          <a:xfrm>
            <a:off x="9883516" y="1045027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400" b="1" dirty="0"/>
              <a:t>不要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CEF236-AF5B-4E25-BEF4-7AB3C9B20B47}"/>
              </a:ext>
            </a:extLst>
          </p:cNvPr>
          <p:cNvSpPr txBox="1"/>
          <p:nvPr/>
        </p:nvSpPr>
        <p:spPr>
          <a:xfrm>
            <a:off x="9934812" y="259291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290352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DDA133-6944-40D8-B9E6-E32CEE37D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8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43AA3F-0152-45DD-B923-94121DEFA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6DBD187-4A6A-4307-9B80-192CF981C388}"/>
              </a:ext>
            </a:extLst>
          </p:cNvPr>
          <p:cNvSpPr txBox="1"/>
          <p:nvPr/>
        </p:nvSpPr>
        <p:spPr>
          <a:xfrm>
            <a:off x="9141643" y="2880935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400" b="1" dirty="0"/>
              <a:t>不要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914E83-526C-472A-9422-5CA39B5171C1}"/>
              </a:ext>
            </a:extLst>
          </p:cNvPr>
          <p:cNvSpPr txBox="1"/>
          <p:nvPr/>
        </p:nvSpPr>
        <p:spPr>
          <a:xfrm>
            <a:off x="8359435" y="6359373"/>
            <a:ext cx="5477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Karen Vermeulen | </a:t>
            </a:r>
            <a:r>
              <a:rPr lang="en-US" altLang="zh-CN" sz="2000" dirty="0" err="1"/>
              <a:t>Liora</a:t>
            </a:r>
            <a:r>
              <a:rPr lang="en-US" altLang="zh-CN" sz="2000" dirty="0"/>
              <a:t> Friedland | Melissa Visser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5897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0C5A7A-7C47-4359-B65A-74770EE5D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1A83AEB-59DD-42B1-B13F-A8C6E555C997}"/>
              </a:ext>
            </a:extLst>
          </p:cNvPr>
          <p:cNvSpPr txBox="1"/>
          <p:nvPr/>
        </p:nvSpPr>
        <p:spPr>
          <a:xfrm>
            <a:off x="9307286" y="3029781"/>
            <a:ext cx="2646878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诺西西，别玩了。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快进屋吧！</a:t>
            </a:r>
          </a:p>
        </p:txBody>
      </p:sp>
    </p:spTree>
    <p:extLst>
      <p:ext uri="{BB962C8B-B14F-4D97-AF65-F5344CB8AC3E}">
        <p14:creationId xmlns:p14="http://schemas.microsoft.com/office/powerpoint/2010/main" val="3919678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7F4398-4F3E-437A-8D36-17ED51F4F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3CDEDB2-7889-4E34-8A1B-CC784D2326C2}"/>
              </a:ext>
            </a:extLst>
          </p:cNvPr>
          <p:cNvSpPr txBox="1"/>
          <p:nvPr/>
        </p:nvSpPr>
        <p:spPr>
          <a:xfrm>
            <a:off x="9808029" y="2633006"/>
            <a:ext cx="2646878" cy="141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400" dirty="0"/>
              <a:t>不要！</a:t>
            </a:r>
          </a:p>
        </p:txBody>
      </p:sp>
    </p:spTree>
    <p:extLst>
      <p:ext uri="{BB962C8B-B14F-4D97-AF65-F5344CB8AC3E}">
        <p14:creationId xmlns:p14="http://schemas.microsoft.com/office/powerpoint/2010/main" val="3668348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CE1442-0740-44AA-B105-21233075D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F2D761A-1032-436E-9444-2ADBCB713C97}"/>
              </a:ext>
            </a:extLst>
          </p:cNvPr>
          <p:cNvSpPr txBox="1"/>
          <p:nvPr/>
        </p:nvSpPr>
        <p:spPr>
          <a:xfrm>
            <a:off x="9329058" y="1196092"/>
            <a:ext cx="2646878" cy="141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400" dirty="0"/>
              <a:t>不要！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825DB0-FB89-416B-AE27-F818265790C0}"/>
              </a:ext>
            </a:extLst>
          </p:cNvPr>
          <p:cNvSpPr txBox="1"/>
          <p:nvPr/>
        </p:nvSpPr>
        <p:spPr>
          <a:xfrm>
            <a:off x="3625929" y="1738994"/>
            <a:ext cx="326243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诺西西，我们去超市。</a:t>
            </a:r>
          </a:p>
        </p:txBody>
      </p:sp>
    </p:spTree>
    <p:extLst>
      <p:ext uri="{BB962C8B-B14F-4D97-AF65-F5344CB8AC3E}">
        <p14:creationId xmlns:p14="http://schemas.microsoft.com/office/powerpoint/2010/main" val="312718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5CD4E9-AE1D-4D56-8BB0-293A9A828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FCD9DDA-B58E-4EE5-B553-DCE389ADC324}"/>
              </a:ext>
            </a:extLst>
          </p:cNvPr>
          <p:cNvSpPr txBox="1"/>
          <p:nvPr/>
        </p:nvSpPr>
        <p:spPr>
          <a:xfrm>
            <a:off x="8305801" y="3297034"/>
            <a:ext cx="2646878" cy="141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400" dirty="0"/>
              <a:t>不要！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64AA1E-F268-49CA-B6D0-B913F40B8DAD}"/>
              </a:ext>
            </a:extLst>
          </p:cNvPr>
          <p:cNvSpPr txBox="1"/>
          <p:nvPr/>
        </p:nvSpPr>
        <p:spPr>
          <a:xfrm>
            <a:off x="9167575" y="807923"/>
            <a:ext cx="4013791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看看这些蝴蝶，多漂亮啊。</a:t>
            </a:r>
          </a:p>
        </p:txBody>
      </p:sp>
    </p:spTree>
    <p:extLst>
      <p:ext uri="{BB962C8B-B14F-4D97-AF65-F5344CB8AC3E}">
        <p14:creationId xmlns:p14="http://schemas.microsoft.com/office/powerpoint/2010/main" val="256809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D8B71E-1734-448D-A060-B9EB00714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B525638-9E27-4552-84E8-2A5DA86CF1A3}"/>
              </a:ext>
            </a:extLst>
          </p:cNvPr>
          <p:cNvSpPr txBox="1"/>
          <p:nvPr/>
        </p:nvSpPr>
        <p:spPr>
          <a:xfrm>
            <a:off x="7870372" y="2894263"/>
            <a:ext cx="2646878" cy="141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400" dirty="0"/>
              <a:t>不要！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65F1EE-64C5-49FE-B0A2-14AEEE21EF3C}"/>
              </a:ext>
            </a:extLst>
          </p:cNvPr>
          <p:cNvSpPr txBox="1"/>
          <p:nvPr/>
        </p:nvSpPr>
        <p:spPr>
          <a:xfrm>
            <a:off x="2383971" y="2600593"/>
            <a:ext cx="2339102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来帮妈妈煮饭。</a:t>
            </a:r>
          </a:p>
        </p:txBody>
      </p:sp>
    </p:spTree>
    <p:extLst>
      <p:ext uri="{BB962C8B-B14F-4D97-AF65-F5344CB8AC3E}">
        <p14:creationId xmlns:p14="http://schemas.microsoft.com/office/powerpoint/2010/main" val="431657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136</Words>
  <Application>Microsoft Office PowerPoint</Application>
  <PresentationFormat>自定义</PresentationFormat>
  <Paragraphs>34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26</cp:revision>
  <dcterms:created xsi:type="dcterms:W3CDTF">2021-03-14T02:42:17Z</dcterms:created>
  <dcterms:modified xsi:type="dcterms:W3CDTF">2022-01-08T02:21:54Z</dcterms:modified>
</cp:coreProperties>
</file>